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169150" cy="5376863" type="B5ISO"/>
  <p:notesSz cx="6858000" cy="9144000"/>
  <p:defaultTextStyle>
    <a:defPPr>
      <a:defRPr lang="zh-TW"/>
    </a:defPPr>
    <a:lvl1pPr marL="0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1pPr>
    <a:lvl2pPr marL="301066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2pPr>
    <a:lvl3pPr marL="602132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3pPr>
    <a:lvl4pPr marL="903199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4pPr>
    <a:lvl5pPr marL="1204265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5pPr>
    <a:lvl6pPr marL="1505331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6pPr>
    <a:lvl7pPr marL="1806397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7pPr>
    <a:lvl8pPr marL="2107463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8pPr>
    <a:lvl9pPr marL="2408530" algn="l" defTabSz="602132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8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86" y="879964"/>
            <a:ext cx="6093778" cy="1871945"/>
          </a:xfrm>
        </p:spPr>
        <p:txBody>
          <a:bodyPr anchor="b"/>
          <a:lstStyle>
            <a:lvl1pPr algn="ctr">
              <a:defRPr sz="470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44" y="2824098"/>
            <a:ext cx="5376863" cy="1298164"/>
          </a:xfrm>
        </p:spPr>
        <p:txBody>
          <a:bodyPr/>
          <a:lstStyle>
            <a:lvl1pPr marL="0" indent="0" algn="ctr">
              <a:buNone/>
              <a:defRPr sz="1882"/>
            </a:lvl1pPr>
            <a:lvl2pPr marL="358445" indent="0" algn="ctr">
              <a:buNone/>
              <a:defRPr sz="1568"/>
            </a:lvl2pPr>
            <a:lvl3pPr marL="716890" indent="0" algn="ctr">
              <a:buNone/>
              <a:defRPr sz="1411"/>
            </a:lvl3pPr>
            <a:lvl4pPr marL="1075334" indent="0" algn="ctr">
              <a:buNone/>
              <a:defRPr sz="1254"/>
            </a:lvl4pPr>
            <a:lvl5pPr marL="1433779" indent="0" algn="ctr">
              <a:buNone/>
              <a:defRPr sz="1254"/>
            </a:lvl5pPr>
            <a:lvl6pPr marL="1792224" indent="0" algn="ctr">
              <a:buNone/>
              <a:defRPr sz="1254"/>
            </a:lvl6pPr>
            <a:lvl7pPr marL="2150669" indent="0" algn="ctr">
              <a:buNone/>
              <a:defRPr sz="1254"/>
            </a:lvl7pPr>
            <a:lvl8pPr marL="2509114" indent="0" algn="ctr">
              <a:buNone/>
              <a:defRPr sz="1254"/>
            </a:lvl8pPr>
            <a:lvl9pPr marL="2867558" indent="0" algn="ctr">
              <a:buNone/>
              <a:defRPr sz="1254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4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4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423" y="286268"/>
            <a:ext cx="1545848" cy="455664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879" y="286268"/>
            <a:ext cx="4547930" cy="455664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88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9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45" y="1340484"/>
            <a:ext cx="6183392" cy="2236625"/>
          </a:xfrm>
        </p:spPr>
        <p:txBody>
          <a:bodyPr anchor="b"/>
          <a:lstStyle>
            <a:lvl1pPr>
              <a:defRPr sz="470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45" y="3598268"/>
            <a:ext cx="6183392" cy="1176188"/>
          </a:xfrm>
        </p:spPr>
        <p:txBody>
          <a:bodyPr/>
          <a:lstStyle>
            <a:lvl1pPr marL="0" indent="0">
              <a:buNone/>
              <a:defRPr sz="1882">
                <a:solidFill>
                  <a:schemeClr val="tx1"/>
                </a:solidFill>
              </a:defRPr>
            </a:lvl1pPr>
            <a:lvl2pPr marL="3584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79" y="1431341"/>
            <a:ext cx="3046889" cy="341157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382" y="1431341"/>
            <a:ext cx="3046889" cy="341157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22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86269"/>
            <a:ext cx="6183392" cy="103927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14" y="1318079"/>
            <a:ext cx="3032886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14" y="1964048"/>
            <a:ext cx="3032886" cy="28888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9382" y="1318079"/>
            <a:ext cx="3047823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9382" y="1964048"/>
            <a:ext cx="3047823" cy="28888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6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9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823" y="774170"/>
            <a:ext cx="3629382" cy="3821058"/>
          </a:xfrm>
        </p:spPr>
        <p:txBody>
          <a:bodyPr/>
          <a:lstStyle>
            <a:lvl1pPr>
              <a:defRPr sz="2509"/>
            </a:lvl1pPr>
            <a:lvl2pPr>
              <a:defRPr sz="2195"/>
            </a:lvl2pPr>
            <a:lvl3pPr>
              <a:defRPr sz="1882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18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7823" y="774170"/>
            <a:ext cx="3629382" cy="3821058"/>
          </a:xfrm>
        </p:spPr>
        <p:txBody>
          <a:bodyPr anchor="t"/>
          <a:lstStyle>
            <a:lvl1pPr marL="0" indent="0">
              <a:buNone/>
              <a:defRPr sz="2509"/>
            </a:lvl1pPr>
            <a:lvl2pPr marL="358445" indent="0">
              <a:buNone/>
              <a:defRPr sz="2195"/>
            </a:lvl2pPr>
            <a:lvl3pPr marL="716890" indent="0">
              <a:buNone/>
              <a:defRPr sz="1882"/>
            </a:lvl3pPr>
            <a:lvl4pPr marL="1075334" indent="0">
              <a:buNone/>
              <a:defRPr sz="1568"/>
            </a:lvl4pPr>
            <a:lvl5pPr marL="1433779" indent="0">
              <a:buNone/>
              <a:defRPr sz="1568"/>
            </a:lvl5pPr>
            <a:lvl6pPr marL="1792224" indent="0">
              <a:buNone/>
              <a:defRPr sz="1568"/>
            </a:lvl6pPr>
            <a:lvl7pPr marL="2150669" indent="0">
              <a:buNone/>
              <a:defRPr sz="1568"/>
            </a:lvl7pPr>
            <a:lvl8pPr marL="2509114" indent="0">
              <a:buNone/>
              <a:defRPr sz="1568"/>
            </a:lvl8pPr>
            <a:lvl9pPr marL="2867558" indent="0">
              <a:buNone/>
              <a:defRPr sz="156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9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879" y="286269"/>
            <a:ext cx="6183392" cy="10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79" y="1431341"/>
            <a:ext cx="6183392" cy="341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2879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7D8B-C1CD-4C97-87D0-BE3894339896}" type="datetimeFigureOut">
              <a:rPr lang="zh-TW" altLang="en-US" smtClean="0"/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4781" y="4983557"/>
            <a:ext cx="2419588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212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74E4-7D26-4118-91AA-BFC626E4F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77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6890" rtl="0" eaLnBrk="1" latinLnBrk="0" hangingPunct="1">
        <a:lnSpc>
          <a:spcPct val="90000"/>
        </a:lnSpc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222" indent="-179222" algn="l" defTabSz="716890" rtl="0" eaLnBrk="1" latinLnBrk="0" hangingPunct="1">
        <a:lnSpc>
          <a:spcPct val="90000"/>
        </a:lnSpc>
        <a:spcBef>
          <a:spcPts val="784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3171074"/>
            <a:ext cx="7169150" cy="2214277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41251" y="1373324"/>
            <a:ext cx="7169150" cy="129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8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 時 識 別 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126" y="-247506"/>
            <a:ext cx="7121024" cy="1354412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新港素園的社會處方箋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361015"/>
            <a:ext cx="7169150" cy="1298164"/>
          </a:xfrm>
        </p:spPr>
        <p:txBody>
          <a:bodyPr>
            <a:noAutofit/>
          </a:bodyPr>
          <a:lstStyle/>
          <a:p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 時 識 別 證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0" y="2617029"/>
            <a:ext cx="7169150" cy="40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有效日期：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490624" y="3452529"/>
            <a:ext cx="6090271" cy="387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一、車輛進入校園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請出示此證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，以利辨識。</a:t>
            </a: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1490624" y="4492340"/>
            <a:ext cx="6090271" cy="387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三、請將車輛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停放車格內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不得占用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單位主管、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身心障礙者、卸貨之專用車位，以免受罰。</a:t>
            </a:r>
          </a:p>
        </p:txBody>
      </p:sp>
      <p:sp>
        <p:nvSpPr>
          <p:cNvPr id="15" name="副標題 2"/>
          <p:cNvSpPr txBox="1">
            <a:spLocks/>
          </p:cNvSpPr>
          <p:nvPr/>
        </p:nvSpPr>
        <p:spPr>
          <a:xfrm>
            <a:off x="1490624" y="3952190"/>
            <a:ext cx="6090271" cy="387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二、入校後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將此證置於「駕駛座前擋風玻璃」。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" y="-11322"/>
            <a:ext cx="1548209" cy="38705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90D8E6"/>
              </a:clrFrom>
              <a:clrTo>
                <a:srgbClr val="90D8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04"/>
          <a:stretch/>
        </p:blipFill>
        <p:spPr>
          <a:xfrm>
            <a:off x="108711" y="4841788"/>
            <a:ext cx="1024403" cy="528577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6538304" y="77551"/>
            <a:ext cx="5637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樣張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712163" y="2967365"/>
            <a:ext cx="31293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會議地點</a:t>
            </a:r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國立中正大學法學院</a:t>
            </a:r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1F</a:t>
            </a:r>
            <a:r>
              <a:rPr lang="zh-TW" altLang="en-US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大法庭</a:t>
            </a:r>
          </a:p>
          <a:p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2951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97" t="33929" r="3293" b="8432"/>
          <a:stretch/>
        </p:blipFill>
        <p:spPr>
          <a:xfrm>
            <a:off x="81398" y="67387"/>
            <a:ext cx="6998374" cy="4373984"/>
          </a:xfr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2943439-A4CE-4746-B3C1-5FF7B860CD64}"/>
              </a:ext>
            </a:extLst>
          </p:cNvPr>
          <p:cNvSpPr/>
          <p:nvPr/>
        </p:nvSpPr>
        <p:spPr>
          <a:xfrm>
            <a:off x="40044" y="-88390"/>
            <a:ext cx="7087752" cy="4448538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3" r="69504" b="13480"/>
          <a:stretch/>
        </p:blipFill>
        <p:spPr>
          <a:xfrm>
            <a:off x="81398" y="4924458"/>
            <a:ext cx="1966304" cy="3889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5" r="69504" b="65593"/>
          <a:stretch/>
        </p:blipFill>
        <p:spPr>
          <a:xfrm>
            <a:off x="81398" y="4501930"/>
            <a:ext cx="1966304" cy="3553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1" r="69504" b="60011"/>
          <a:stretch/>
        </p:blipFill>
        <p:spPr>
          <a:xfrm>
            <a:off x="2109294" y="4501930"/>
            <a:ext cx="1966304" cy="2557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2" r="69504" b="41903"/>
          <a:stretch/>
        </p:blipFill>
        <p:spPr>
          <a:xfrm>
            <a:off x="2109294" y="4743881"/>
            <a:ext cx="1966304" cy="2200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1" r="69504" b="52088"/>
          <a:stretch/>
        </p:blipFill>
        <p:spPr>
          <a:xfrm>
            <a:off x="2109294" y="5164757"/>
            <a:ext cx="1966304" cy="1486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9" r="69504" b="21753"/>
          <a:stretch/>
        </p:blipFill>
        <p:spPr>
          <a:xfrm>
            <a:off x="4137190" y="4501930"/>
            <a:ext cx="1966304" cy="38986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2" r="69504" b="33735"/>
          <a:stretch/>
        </p:blipFill>
        <p:spPr>
          <a:xfrm>
            <a:off x="2109294" y="4958500"/>
            <a:ext cx="1966304" cy="213131"/>
          </a:xfrm>
          <a:prstGeom prst="rect">
            <a:avLst/>
          </a:prstGeom>
        </p:spPr>
      </p:pic>
      <p:pic>
        <p:nvPicPr>
          <p:cNvPr id="13" name="內容版面配置區 3">
            <a:extLst>
              <a:ext uri="{FF2B5EF4-FFF2-40B4-BE49-F238E27FC236}">
                <a16:creationId xmlns:a16="http://schemas.microsoft.com/office/drawing/2014/main" id="{1C54E4B8-D417-4064-A91A-4727C277DB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3" t="40208" r="28145" b="53786"/>
          <a:stretch/>
        </p:blipFill>
        <p:spPr>
          <a:xfrm>
            <a:off x="3990352" y="538705"/>
            <a:ext cx="388089" cy="455789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C7668AB7-6A10-4B79-AC3F-37A345C931D0}"/>
              </a:ext>
            </a:extLst>
          </p:cNvPr>
          <p:cNvSpPr/>
          <p:nvPr/>
        </p:nvSpPr>
        <p:spPr>
          <a:xfrm>
            <a:off x="3764391" y="360420"/>
            <a:ext cx="887702" cy="881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B7261C5-8150-405F-AFE9-F70EFD0A23B0}"/>
              </a:ext>
            </a:extLst>
          </p:cNvPr>
          <p:cNvSpPr txBox="1"/>
          <p:nvPr/>
        </p:nvSpPr>
        <p:spPr>
          <a:xfrm>
            <a:off x="3817786" y="377999"/>
            <a:ext cx="794260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活動地點</a:t>
            </a:r>
          </a:p>
        </p:txBody>
      </p:sp>
    </p:spTree>
    <p:extLst>
      <p:ext uri="{BB962C8B-B14F-4D97-AF65-F5344CB8AC3E}">
        <p14:creationId xmlns:p14="http://schemas.microsoft.com/office/powerpoint/2010/main" val="379001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 t="33929" r="3293" b="8432"/>
          <a:stretch/>
        </p:blipFill>
        <p:spPr>
          <a:xfrm>
            <a:off x="81398" y="67387"/>
            <a:ext cx="6998374" cy="437398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3" r="69504" b="13480"/>
          <a:stretch/>
        </p:blipFill>
        <p:spPr>
          <a:xfrm>
            <a:off x="81398" y="4924458"/>
            <a:ext cx="1966304" cy="3889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5" r="69504" b="65593"/>
          <a:stretch/>
        </p:blipFill>
        <p:spPr>
          <a:xfrm>
            <a:off x="81398" y="4501930"/>
            <a:ext cx="1966304" cy="3553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1" r="69504" b="60011"/>
          <a:stretch/>
        </p:blipFill>
        <p:spPr>
          <a:xfrm>
            <a:off x="2109294" y="4501930"/>
            <a:ext cx="1966304" cy="2557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2" r="69504" b="41903"/>
          <a:stretch/>
        </p:blipFill>
        <p:spPr>
          <a:xfrm>
            <a:off x="2109294" y="4743881"/>
            <a:ext cx="1966304" cy="2200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1" r="69504" b="52088"/>
          <a:stretch/>
        </p:blipFill>
        <p:spPr>
          <a:xfrm>
            <a:off x="2109294" y="5164757"/>
            <a:ext cx="1966304" cy="1486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9" r="69504" b="21753"/>
          <a:stretch/>
        </p:blipFill>
        <p:spPr>
          <a:xfrm>
            <a:off x="4137190" y="4501930"/>
            <a:ext cx="1966304" cy="38986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2" r="69504" b="33735"/>
          <a:stretch/>
        </p:blipFill>
        <p:spPr>
          <a:xfrm>
            <a:off x="2109294" y="4958500"/>
            <a:ext cx="1966304" cy="2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5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102</Words>
  <Application>Microsoft Office PowerPoint</Application>
  <PresentationFormat>B5 (ISO) 紙張 (176x250 公釐)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新港素園的社會處方箋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雲嘉地區高等以下學校 健 康 與 體 育 教 師 專 業 增 能 工 作 坊</dc:title>
  <dc:creator>Admin</dc:creator>
  <cp:lastModifiedBy>35108</cp:lastModifiedBy>
  <cp:revision>24</cp:revision>
  <dcterms:created xsi:type="dcterms:W3CDTF">2018-05-07T06:07:06Z</dcterms:created>
  <dcterms:modified xsi:type="dcterms:W3CDTF">2023-10-04T07:19:09Z</dcterms:modified>
</cp:coreProperties>
</file>