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9906000" type="A4"/>
  <p:notesSz cx="6858000" cy="9144000"/>
  <p:defaultTextStyle>
    <a:defPPr>
      <a:defRPr lang="en-US"/>
    </a:defPPr>
    <a:lvl1pPr marL="0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3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4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6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7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9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90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32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70" d="100"/>
          <a:sy n="70" d="100"/>
        </p:scale>
        <p:origin x="1690" y="-653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D76A-875B-4F1B-A7D4-99646019C7C6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2612-70A5-4497-A73D-FA082255A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774D8-0BED-481B-B0ED-8ABBC860A07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6A70-7C62-42D6-A168-EC3E2FD85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3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4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6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7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9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90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32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C916A70-7C62-42D6-A168-EC3E2FD851D9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00050" y="770467"/>
            <a:ext cx="6057900" cy="489022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lvl1pPr>
              <a:defRPr sz="231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00050" y="3864892"/>
            <a:ext cx="6057900" cy="1111415"/>
          </a:xfrm>
          <a:prstGeom prst="rect">
            <a:avLst/>
          </a:prstGeom>
        </p:spPr>
        <p:txBody>
          <a:bodyPr wrap="square" lIns="91440" tIns="45720" rIns="91440" bIns="45720" anchor="t" anchorCtr="0">
            <a:noAutofit/>
          </a:bodyPr>
          <a:lstStyle>
            <a:lvl1pPr marL="0" indent="0" algn="ctr">
              <a:buNone/>
              <a:defRPr sz="6933">
                <a:solidFill>
                  <a:schemeClr val="accent6"/>
                </a:solidFill>
              </a:defRPr>
            </a:lvl1pPr>
            <a:lvl2pPr marL="660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00050" y="3191935"/>
            <a:ext cx="6057900" cy="44456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733">
                <a:solidFill>
                  <a:schemeClr val="tx2"/>
                </a:solidFill>
              </a:defRPr>
            </a:lvl1pPr>
            <a:lvl2pPr>
              <a:defRPr sz="2022"/>
            </a:lvl2pPr>
            <a:lvl3pPr>
              <a:defRPr sz="2022"/>
            </a:lvl3pPr>
            <a:lvl4pPr>
              <a:defRPr sz="2022"/>
            </a:lvl4pPr>
            <a:lvl5pPr>
              <a:defRPr sz="2022"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00050" y="5168836"/>
            <a:ext cx="6057900" cy="110496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733">
                <a:solidFill>
                  <a:schemeClr val="tx2"/>
                </a:solidFill>
              </a:defRPr>
            </a:lvl1pPr>
            <a:lvl2pPr>
              <a:defRPr sz="2022"/>
            </a:lvl2pPr>
            <a:lvl3pPr>
              <a:defRPr sz="2022"/>
            </a:lvl3pPr>
            <a:lvl4pPr>
              <a:defRPr sz="2022"/>
            </a:lvl4pPr>
            <a:lvl5pPr>
              <a:defRPr sz="2022"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286250" y="7264403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2"/>
                </a:solidFill>
              </a:defRPr>
            </a:lvl1pPr>
          </a:lstStyle>
          <a:p>
            <a:fld id="{E93FD769-9D30-4413-BD07-9645B81A9058}" type="datetime1">
              <a:rPr lang="zh-TW" altLang="en-US" smtClean="0"/>
              <a:pPr/>
              <a:t>3/13/21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550" y="7264403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2"/>
                </a:solidFill>
              </a:defRPr>
            </a:lvl1pPr>
          </a:lstStyle>
          <a:p>
            <a:r>
              <a:rPr lang="zh-HK" altLang="en-US" smtClean="0"/>
              <a:t>老師姓名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8700" y="7264403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8E8A3-6134-4448-96D7-C11667DAC516}" type="datetime1">
              <a:rPr lang="zh-TW" altLang="en-US" smtClean="0"/>
              <a:pPr/>
              <a:t>3/13/21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9050" y="7264403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HK" altLang="en-US" smtClean="0"/>
              <a:t>老師姓名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/>
  <p:txStyles>
    <p:titleStyle>
      <a:lvl1pPr algn="ctr" defTabSz="1320668" rtl="0" eaLnBrk="1" latinLnBrk="0" hangingPunct="1">
        <a:spcBef>
          <a:spcPct val="0"/>
        </a:spcBef>
        <a:buNone/>
        <a:defRPr sz="63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51" indent="-495251" algn="l" defTabSz="1320668" rtl="0" eaLnBrk="1" latinLnBrk="0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43" indent="-412709" algn="l" defTabSz="1320668" rtl="0" eaLnBrk="1" latinLnBrk="0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36" indent="-330167" algn="l" defTabSz="1320668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171" indent="-330167" algn="l" defTabSz="1320668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505" indent="-330167" algn="l" defTabSz="1320668" rtl="0" eaLnBrk="1" latinLnBrk="0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839" indent="-330167" algn="l" defTabSz="1320668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174" indent="-330167" algn="l" defTabSz="1320668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509" indent="-330167" algn="l" defTabSz="1320668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842" indent="-330167" algn="l" defTabSz="1320668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6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35" algn="l" defTabSz="13206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68" algn="l" defTabSz="13206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03" algn="l" defTabSz="13206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38" algn="l" defTabSz="13206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671" algn="l" defTabSz="13206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6" algn="l" defTabSz="13206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341" algn="l" defTabSz="13206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675" algn="l" defTabSz="132066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ptehsc.ccu.edu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346934" y="237305"/>
            <a:ext cx="6178409" cy="6480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TW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年急救</a:t>
            </a: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人員</a:t>
            </a:r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  <a:r>
              <a:rPr lang="zh-TW" altLang="en-US" sz="4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訓練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76672" y="8759470"/>
            <a:ext cx="4536504" cy="865744"/>
          </a:xfrm>
        </p:spPr>
        <p:txBody>
          <a:bodyPr/>
          <a:lstStyle/>
          <a:p>
            <a:pPr defTabSz="1320668"/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285730" indent="-285730" defTabSz="1320668">
              <a:buFont typeface="Wingdings" panose="05000000000000000000" pitchFamily="2" charset="2"/>
              <a:buChar char="Ø"/>
            </a:pP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訓練完全免費</a:t>
            </a:r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一般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費用需</a:t>
            </a:r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4500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30" indent="-285730" defTabSz="1320668">
              <a:buFont typeface="Wingdings" panose="05000000000000000000" pitchFamily="2" charset="2"/>
              <a:buChar char="Ø"/>
            </a:pP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本訓練備有午餐，請自備環保餐具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39397" y="3130772"/>
            <a:ext cx="639348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開課宗旨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推動校園安全，培訓急救人員，並取得專業證照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主辦單位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 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環境保護及工業安全衛生中心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參加對象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本校教職員工生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本校同仁、學生均可參加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       額   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  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報名日期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即日起至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額滿為止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 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請參閱環安中心網頁急救人員訓練班報名簡章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://deptehsc.ccu.edu.tw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或洽聯絡人 魏小姐  校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分機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52106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課程內容    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創傷止血、傷患處理、休克、燒燙傷、中毒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、心肺復甦術、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AED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操作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….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221363"/>
              </p:ext>
            </p:extLst>
          </p:nvPr>
        </p:nvGraphicFramePr>
        <p:xfrm>
          <a:off x="831607" y="6572759"/>
          <a:ext cx="5685499" cy="11026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5499">
                  <a:extLst>
                    <a:ext uri="{9D8B030D-6E8A-4147-A177-3AD203B41FA5}">
                      <a16:colId xmlns:a16="http://schemas.microsoft.com/office/drawing/2014/main" val="1836601919"/>
                    </a:ext>
                  </a:extLst>
                </a:gridCol>
              </a:tblGrid>
              <a:tr h="367556"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訓練日期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 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(09:00-16:00)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17733"/>
                  </a:ext>
                </a:extLst>
              </a:tr>
              <a:tr h="367556"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上課地點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本校行政大樓三樓簡報室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200345"/>
                  </a:ext>
                </a:extLst>
              </a:tr>
              <a:tr h="367556"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受訓時數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小時，學科測驗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906287"/>
                  </a:ext>
                </a:extLst>
              </a:tr>
            </a:tbl>
          </a:graphicData>
        </a:graphic>
      </p:graphicFrame>
      <p:pic>
        <p:nvPicPr>
          <p:cNvPr id="24" name="圖片 23" descr="林長揚 Chang-Yang Lin: 救人救己：&lt;strong&gt;AED&lt;/strong&gt;懶人包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893" y="7800751"/>
            <a:ext cx="1800200" cy="1012612"/>
          </a:xfrm>
          <a:prstGeom prst="rect">
            <a:avLst/>
          </a:prstGeom>
        </p:spPr>
      </p:pic>
      <p:sp>
        <p:nvSpPr>
          <p:cNvPr id="25" name="雲朵形 24"/>
          <p:cNvSpPr/>
          <p:nvPr/>
        </p:nvSpPr>
        <p:spPr>
          <a:xfrm>
            <a:off x="3674357" y="873094"/>
            <a:ext cx="3068961" cy="105665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訓練完全免費</a:t>
            </a:r>
            <a:endParaRPr lang="en-US" altLang="zh-TW" sz="20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取得專業證照</a:t>
            </a:r>
            <a:endParaRPr lang="zh-TW" altLang="en-US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6" name="圖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8993" y="5169024"/>
            <a:ext cx="996350" cy="99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AttendanceAwardElem_TP1025128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2BA967F-3542-4941-9E58-2EE24717F3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學生全勤獎 (小學)</Template>
  <TotalTime>0</TotalTime>
  <Words>186</Words>
  <Application>Microsoft Office PowerPoint</Application>
  <PresentationFormat>A4 紙張 (210x297 公釐)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Comic Sans MS</vt:lpstr>
      <vt:lpstr>Wingdings</vt:lpstr>
      <vt:lpstr>StudentAttendanceAwardElem_TP10251285</vt:lpstr>
      <vt:lpstr>110年急救人員教育訓練班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2021-04-12T01:29:33Z</dcterms:created>
  <dcterms:modified xsi:type="dcterms:W3CDTF">2021-04-13T04:05:57Z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TC102512859990</vt:lpwstr>
  </property>
</Properties>
</file>